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rels" ContentType="application/vnd.openxmlformats-package.relationships+xml"/>
  <Default Extension="wav" ContentType="audio/x-wav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>
  <p:sldMasterIdLst>
    <p:sldMasterId id="2147483649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9144000" cy="6858000" type="screen4x3"/>
  <p:notesSz cx="6858000" cy="9144000"/>
  <p:embeddedFontLst>
    <p:embeddedFont>
      <p:font typeface="Impact" panose="020B0806030902050204" pitchFamily="34" charset="0"/>
      <p:regular r:id="rId6"/>
    </p:embeddedFont>
    <p:embeddedFont>
      <p:font typeface="Monotype Sorts" panose="05000000000000000000" pitchFamily="2" charset="2"/>
      <p:regular r:id="rId7"/>
    </p:embeddedFont>
    <p:embeddedFont>
      <p:font typeface="Tahoma" panose="020B0604030504040204" pitchFamily="34" charset="0"/>
      <p:regular r:id="rId8"/>
      <p:bold r:id="rId9"/>
    </p:embeddedFont>
  </p:embeddedFontLst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3300"/>
    <a:srgbClr val="800080"/>
    <a:srgbClr val="660066"/>
    <a:srgbClr val="FFCC66"/>
    <a:srgbClr val="66FF33"/>
    <a:srgbClr val="FFFF00"/>
    <a:srgbClr val="CC00FF"/>
    <a:srgbClr val="FF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10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viewProps" Target="viewProps.xml"/><Relationship Id="rId5" Type="http://schemas.openxmlformats.org/officeDocument/2006/relationships/handoutMaster" Target="handoutMasters/handoutMaster1.xml"/><Relationship Id="rId10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openxmlformats.org/officeDocument/2006/relationships/font" Target="fonts/font4.fntdata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E744766B-102B-D4DF-A20E-91453F4B93F2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6C37D254-E47F-3983-07BF-59CBC74BD9D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6148" name="Rectangle 4">
            <a:extLst>
              <a:ext uri="{FF2B5EF4-FFF2-40B4-BE49-F238E27FC236}">
                <a16:creationId xmlns:a16="http://schemas.microsoft.com/office/drawing/2014/main" id="{FF3076E5-B4A6-2DB0-8C3B-F209F79FCAF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6149" name="Rectangle 5">
            <a:extLst>
              <a:ext uri="{FF2B5EF4-FFF2-40B4-BE49-F238E27FC236}">
                <a16:creationId xmlns:a16="http://schemas.microsoft.com/office/drawing/2014/main" id="{AF587E4E-E57A-EF78-21A5-0461023D626F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B2B8EED2-C3E2-4FC2-9973-033A649351A6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>
            <a:extLst>
              <a:ext uri="{FF2B5EF4-FFF2-40B4-BE49-F238E27FC236}">
                <a16:creationId xmlns:a16="http://schemas.microsoft.com/office/drawing/2014/main" id="{73957BBD-3255-B25B-CAA1-EC0CF1138605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5123" name="Rectangle 3">
            <a:extLst>
              <a:ext uri="{FF2B5EF4-FFF2-40B4-BE49-F238E27FC236}">
                <a16:creationId xmlns:a16="http://schemas.microsoft.com/office/drawing/2014/main" id="{ECD91FA0-67DB-7527-AF32-A3AD1F9C0409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GB" altLang="en-US"/>
          </a:p>
        </p:txBody>
      </p:sp>
      <p:sp>
        <p:nvSpPr>
          <p:cNvPr id="5124" name="Rectangle 4">
            <a:extLst>
              <a:ext uri="{FF2B5EF4-FFF2-40B4-BE49-F238E27FC236}">
                <a16:creationId xmlns:a16="http://schemas.microsoft.com/office/drawing/2014/main" id="{E9007521-48B7-F56B-CDA1-95CB3670E256}"/>
              </a:ext>
            </a:extLst>
          </p:cNvPr>
          <p:cNvSpPr>
            <a:spLocks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5125" name="Rectangle 5">
            <a:extLst>
              <a:ext uri="{FF2B5EF4-FFF2-40B4-BE49-F238E27FC236}">
                <a16:creationId xmlns:a16="http://schemas.microsoft.com/office/drawing/2014/main" id="{1BFF224B-98E3-FBBB-82A8-AD5C2B07EC4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5126" name="Rectangle 6">
            <a:extLst>
              <a:ext uri="{FF2B5EF4-FFF2-40B4-BE49-F238E27FC236}">
                <a16:creationId xmlns:a16="http://schemas.microsoft.com/office/drawing/2014/main" id="{19373223-D6A9-0B9A-4242-038E609031F0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GB" altLang="en-US"/>
          </a:p>
        </p:txBody>
      </p:sp>
      <p:sp>
        <p:nvSpPr>
          <p:cNvPr id="5127" name="Rectangle 7">
            <a:extLst>
              <a:ext uri="{FF2B5EF4-FFF2-40B4-BE49-F238E27FC236}">
                <a16:creationId xmlns:a16="http://schemas.microsoft.com/office/drawing/2014/main" id="{6FF8666E-638D-97CF-A3D2-A7923989D38C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12208BF7-5350-493F-BE08-62B8F3CC46F0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4FDC2B39-1E3F-DC36-FE27-35DC2B1C5F57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458E7F6-42CA-4A43-8164-C8CE192A4C80}" type="slidenum">
              <a:rPr lang="en-GB" altLang="en-US"/>
              <a:pPr/>
              <a:t>1</a:t>
            </a:fld>
            <a:endParaRPr lang="en-GB" altLang="en-US"/>
          </a:p>
        </p:txBody>
      </p:sp>
      <p:sp>
        <p:nvSpPr>
          <p:cNvPr id="7170" name="Rectangle 2">
            <a:extLst>
              <a:ext uri="{FF2B5EF4-FFF2-40B4-BE49-F238E27FC236}">
                <a16:creationId xmlns:a16="http://schemas.microsoft.com/office/drawing/2014/main" id="{9E79C574-AFD9-8058-35C8-BC2352EABB49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1" name="Rectangle 3">
            <a:extLst>
              <a:ext uri="{FF2B5EF4-FFF2-40B4-BE49-F238E27FC236}">
                <a16:creationId xmlns:a16="http://schemas.microsoft.com/office/drawing/2014/main" id="{2BA4F05A-F49F-86C2-D51E-8DA5182170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7">
            <a:extLst>
              <a:ext uri="{FF2B5EF4-FFF2-40B4-BE49-F238E27FC236}">
                <a16:creationId xmlns:a16="http://schemas.microsoft.com/office/drawing/2014/main" id="{3BDFF68D-E8FB-9D8C-5A06-DA7CB78D6226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B10C496-8B2C-4D4A-8FB5-0B4B7723526C}" type="slidenum">
              <a:rPr lang="en-GB" altLang="en-US"/>
              <a:pPr/>
              <a:t>2</a:t>
            </a:fld>
            <a:endParaRPr lang="en-GB" altLang="en-US"/>
          </a:p>
        </p:txBody>
      </p:sp>
      <p:sp>
        <p:nvSpPr>
          <p:cNvPr id="9218" name="Rectangle 2">
            <a:extLst>
              <a:ext uri="{FF2B5EF4-FFF2-40B4-BE49-F238E27FC236}">
                <a16:creationId xmlns:a16="http://schemas.microsoft.com/office/drawing/2014/main" id="{3CF0D4CA-A1CB-121F-4B6F-A4D7213E1EE7}"/>
              </a:ext>
            </a:extLst>
          </p:cNvPr>
          <p:cNvSpPr>
            <a:spLocks noChangeArrowheads="1" noTextEdit="1"/>
          </p:cNvSpPr>
          <p:nvPr>
            <p:ph type="sldImg"/>
          </p:nvPr>
        </p:nvSpPr>
        <p:spPr>
          <a:xfrm>
            <a:off x="1144588" y="685800"/>
            <a:ext cx="4572000" cy="3429000"/>
          </a:xfrm>
          <a:ln/>
        </p:spPr>
      </p:sp>
      <p:sp>
        <p:nvSpPr>
          <p:cNvPr id="9219" name="Rectangle 3">
            <a:extLst>
              <a:ext uri="{FF2B5EF4-FFF2-40B4-BE49-F238E27FC236}">
                <a16:creationId xmlns:a16="http://schemas.microsoft.com/office/drawing/2014/main" id="{4E433C96-84BD-2613-12FD-97394FBA980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3F106503-FC47-E3E9-E470-EC081CBE719E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0" y="0"/>
            <a:ext cx="825500" cy="6858000"/>
          </a:xfrm>
          <a:prstGeom prst="rect">
            <a:avLst/>
          </a:prstGeom>
          <a:solidFill>
            <a:schemeClr val="tx2">
              <a:alpha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bg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1FCF3C04-D820-F02C-2AF9-93DE2019AED6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685800" y="2133600"/>
            <a:ext cx="7772400" cy="1143000"/>
          </a:xfrm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/>
              <a:t>Click to edit Master title style</a:t>
            </a:r>
          </a:p>
        </p:txBody>
      </p:sp>
      <p:sp>
        <p:nvSpPr>
          <p:cNvPr id="4100" name="Rectangle 4">
            <a:extLst>
              <a:ext uri="{FF2B5EF4-FFF2-40B4-BE49-F238E27FC236}">
                <a16:creationId xmlns:a16="http://schemas.microsoft.com/office/drawing/2014/main" id="{3B951103-ED3E-974E-C698-675FDF582D75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447800" y="3886200"/>
            <a:ext cx="6400800" cy="1752600"/>
          </a:xfrm>
        </p:spPr>
        <p:txBody>
          <a:bodyPr/>
          <a:lstStyle>
            <a:lvl1pPr marL="0" indent="0" algn="ctr">
              <a:buFont typeface="Monotype Sorts" pitchFamily="2" charset="2"/>
              <a:buNone/>
              <a:defRPr/>
            </a:lvl1pPr>
          </a:lstStyle>
          <a:p>
            <a:pPr lvl="0"/>
            <a:r>
              <a:rPr lang="en-US" altLang="en-US" noProof="0"/>
              <a:t>Click to edit Master subtitle style</a:t>
            </a:r>
          </a:p>
        </p:txBody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45B0CA10-68EF-F1BC-E6ED-3513F0795084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/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5874E741-2DF9-998D-A7AE-181C1A92CB6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endParaRPr lang="en-US" altLang="en-US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06687822-D88A-1637-4A78-B7945581623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CCECFF"/>
                </a:solidFill>
              </a:defRPr>
            </a:lvl1pPr>
          </a:lstStyle>
          <a:p>
            <a:fld id="{660F243F-F124-4B9D-8E3E-1EF0B17B2F8A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4104" name="Rectangle 8">
            <a:extLst>
              <a:ext uri="{FF2B5EF4-FFF2-40B4-BE49-F238E27FC236}">
                <a16:creationId xmlns:a16="http://schemas.microsoft.com/office/drawing/2014/main" id="{FE0FE08D-53A9-3FE6-B94F-FC34C30DC67E}"/>
              </a:ext>
            </a:extLst>
          </p:cNvPr>
          <p:cNvSpPr>
            <a:spLocks noChangeArrowheads="1"/>
          </p:cNvSpPr>
          <p:nvPr/>
        </p:nvSpPr>
        <p:spPr bwMode="ltGray">
          <a:xfrm>
            <a:off x="0" y="3543300"/>
            <a:ext cx="3343275" cy="122238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" presetID="22" presetClass="entr" presetSubtype="2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4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1B901E-86BA-B882-8848-87179E7885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32D2D6-B39F-1F4B-9530-3D6EFC5A2B8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D44914-ABF2-9646-535D-2CB50F4FAA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08A1DA-2691-4636-0590-021727C0C8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5480838-5CDB-D30F-3471-78DEC4D2C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48DBE7-1B93-4B0B-B841-BBA49B97C6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9458464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980A458-5ABA-E913-D968-77A507A99FC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400800" y="457200"/>
            <a:ext cx="2057400" cy="5638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8524DA-C10F-EF73-6572-2E8887E162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28600" y="457200"/>
            <a:ext cx="6019800" cy="5638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101C68-7407-643A-FD77-CC202A1FC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175D22F-FF7E-E61A-4D50-DD692471E9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5DFAA2-CAC1-32F8-EDC9-E94702BFC5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95F8F7-C459-4509-AEA6-248DFA5556E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358462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89AB51-9FDD-D217-24A5-8914743E4F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5B2A05-63D3-5485-2A38-81D86EB00E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E1D0D7-0B30-2135-DB20-ABEFFE4612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EDF853-2B56-CA8F-C614-CA19F9C20F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C9CCDA-F235-8D11-349E-17CCCFE430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4D0B34-474E-40A1-B559-8598FF2EC3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00815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47F5A9-637F-6C66-B5AB-E533F681B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4B041C-9787-B7BF-1470-7B8CB64AE09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81FD9D5-BF07-0231-9483-DC8485C173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EC6516-2884-1878-9EEA-399434E248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85481E-4879-4561-A9E7-4E30790E71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7B5FCD-138A-4367-B78A-8C4C8A04202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1917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B0C6FA-9F1B-0D70-1381-C566F13201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CAE9D6-3E25-3319-CDAB-E4DBFA1AD22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C7B1E66-4DDF-078C-7F53-C9B88DF528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397D2CB-C9ED-E4B0-18AF-4AAFD3823F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FE9DB84-1C9B-4F7B-B6F0-FB9840A33C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6A0373-B317-2540-D14E-73CCA4358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64F9FA7-9CC5-4E36-838D-F000D88695E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117203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6D1A9C-3F36-5FE5-6845-49F988F4F4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672438-0B2B-BBE0-4DA6-B0D06F0183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EB977A8-3407-8C62-35C0-4C4FB68AB6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D4FFEED-32EF-5380-CF54-4DC9E11A0D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290C0D4-7959-FFEC-7D6F-8F0344857A3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3F7927B-EF0B-8CC4-E9D2-DC5CD1B7E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6706B5-BBBA-7FEE-8A19-E6415FD77D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A24B75C-CD3C-D2CA-4416-C283A75850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B2F478-AC99-48F5-A25B-4CFE49A065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2045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8ABB8-90A9-D0AE-C426-8D504AE1F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26EAAB7-BBE3-BBC6-7FA0-623ACB3FC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265D801-CE59-19F9-A82D-B7C52E4E20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F19771-2744-551C-9144-1C710370E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D35942E-FCAB-4B19-899A-CAFCFA97FF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387163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336943F-30C8-F3B4-7D10-FB3883FCBD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FE7951A-1AA9-30F7-CDB7-1314F6609D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47E579-5216-ADD8-A7C7-787E4F8238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93B3B4-40D6-4AA1-811B-84F8970638D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8250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02FE9B-A819-887A-382C-6A95128ACA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A34EAB-8BA0-CC38-07D0-2AA8AFC8A5D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30F4F7A-0A10-E907-14F4-DFE107A820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4C4DF67-6DA8-13D8-BC50-CD7EC17EA3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2A1701B-E3DF-DE2D-1A87-6B98A3E11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D24D13-865D-1654-DCA1-812282394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162525-19D7-4772-B5E9-43B00169EF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72547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5E683-1FE9-699E-9D78-97036D89CB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323ED29-93D6-86BB-FECF-1CBA476F18B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7464A00-5248-F30E-B60A-6C172CD973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6A81919-12BC-F181-7732-B43CBD50771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A2D40B3-BDA0-CB7C-9210-BE693EA2B0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F08FAD-1F96-A664-4F19-A796387E8B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3FED5B4-3597-4783-90A4-B8723205591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00988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20BB9242-4F35-599E-B2CC-EFB9D9523088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228600" y="4572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BAF48FE4-6C6B-3FEE-5657-914D1DCD98B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3569ACF5-C6C5-4DC3-F22B-42A3CC84F6B2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/>
            </a:lvl1pPr>
          </a:lstStyle>
          <a:p>
            <a:endParaRPr lang="en-US" altLang="en-US"/>
          </a:p>
        </p:txBody>
      </p:sp>
      <p:sp>
        <p:nvSpPr>
          <p:cNvPr id="3077" name="Rectangle 5">
            <a:extLst>
              <a:ext uri="{FF2B5EF4-FFF2-40B4-BE49-F238E27FC236}">
                <a16:creationId xmlns:a16="http://schemas.microsoft.com/office/drawing/2014/main" id="{FE41F85E-AEEC-3D52-140A-E9716F613523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/>
            </a:lvl1pPr>
          </a:lstStyle>
          <a:p>
            <a:endParaRPr lang="en-US" altLang="en-US"/>
          </a:p>
        </p:txBody>
      </p:sp>
      <p:sp>
        <p:nvSpPr>
          <p:cNvPr id="3078" name="Rectangle 6">
            <a:extLst>
              <a:ext uri="{FF2B5EF4-FFF2-40B4-BE49-F238E27FC236}">
                <a16:creationId xmlns:a16="http://schemas.microsoft.com/office/drawing/2014/main" id="{635AF313-184D-9DC4-D696-88725A37214F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/>
            </a:lvl1pPr>
          </a:lstStyle>
          <a:p>
            <a:fld id="{F2026569-1743-4E9E-98E8-3CDA75EA8575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3079" name="Rectangle 7">
            <a:extLst>
              <a:ext uri="{FF2B5EF4-FFF2-40B4-BE49-F238E27FC236}">
                <a16:creationId xmlns:a16="http://schemas.microsoft.com/office/drawing/2014/main" id="{20C651BA-251E-86D9-C031-D9338EFCFFFC}"/>
              </a:ext>
            </a:extLst>
          </p:cNvPr>
          <p:cNvSpPr>
            <a:spLocks noChangeArrowheads="1"/>
          </p:cNvSpPr>
          <p:nvPr/>
        </p:nvSpPr>
        <p:spPr bwMode="gray">
          <a:xfrm>
            <a:off x="0" y="1638300"/>
            <a:ext cx="3343275" cy="122238"/>
          </a:xfrm>
          <a:prstGeom prst="rect">
            <a:avLst/>
          </a:prstGeom>
          <a:solidFill>
            <a:schemeClr val="bg2">
              <a:alpha val="50000"/>
            </a:scheme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anose="020B0604030504040204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75000"/>
        <a:buFont typeface="Monotype Sorts" pitchFamily="2" charset="2"/>
        <a:buChar char="n"/>
        <a:defRPr kumimoji="1"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Char char="–"/>
        <a:defRPr kumimoji="1"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60000"/>
        <a:buFont typeface="Monotype Sorts" pitchFamily="2" charset="2"/>
        <a:buChar char="n"/>
        <a:defRPr kumimoji="1"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Monotype Sorts" pitchFamily="2" charset="2"/>
        <a:buChar char="n"/>
        <a:defRPr kumimoji="1"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orldofteaching.com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9" name="AutoShape 11">
            <a:extLst>
              <a:ext uri="{FF2B5EF4-FFF2-40B4-BE49-F238E27FC236}">
                <a16:creationId xmlns:a16="http://schemas.microsoft.com/office/drawing/2014/main" id="{26B0FBC4-E988-4504-43AE-33C2DFB4177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25146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FF33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63" name="WordArt 15">
            <a:extLst>
              <a:ext uri="{FF2B5EF4-FFF2-40B4-BE49-F238E27FC236}">
                <a16:creationId xmlns:a16="http://schemas.microsoft.com/office/drawing/2014/main" id="{307DF6E8-A08B-C0D7-5DED-9A3028B923F9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1981200" y="381000"/>
            <a:ext cx="5257800" cy="114300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6500"/>
                <a:gd name="adj2" fmla="val 0"/>
              </a:avLst>
            </a:prstTxWarp>
          </a:bodyPr>
          <a:lstStyle/>
          <a:p>
            <a:pPr algn="ctr"/>
            <a:r>
              <a:rPr lang="en-GB" sz="4800" kern="10" spc="-48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 panose="020B0806030902050204" pitchFamily="34" charset="0"/>
              </a:rPr>
              <a:t>Energy Level Positions</a:t>
            </a:r>
          </a:p>
        </p:txBody>
      </p:sp>
      <p:sp>
        <p:nvSpPr>
          <p:cNvPr id="2067" name="Line 19">
            <a:extLst>
              <a:ext uri="{FF2B5EF4-FFF2-40B4-BE49-F238E27FC236}">
                <a16:creationId xmlns:a16="http://schemas.microsoft.com/office/drawing/2014/main" id="{10BEDD97-6E43-2C70-4141-0D82FB42E334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3124200"/>
            <a:ext cx="4114800" cy="0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70" name="Line 22">
            <a:extLst>
              <a:ext uri="{FF2B5EF4-FFF2-40B4-BE49-F238E27FC236}">
                <a16:creationId xmlns:a16="http://schemas.microsoft.com/office/drawing/2014/main" id="{8104F047-AF7E-52D6-0297-8DA24E99F9BB}"/>
              </a:ext>
            </a:extLst>
          </p:cNvPr>
          <p:cNvSpPr>
            <a:spLocks noChangeShapeType="1"/>
          </p:cNvSpPr>
          <p:nvPr/>
        </p:nvSpPr>
        <p:spPr bwMode="auto">
          <a:xfrm>
            <a:off x="3733800" y="4114800"/>
            <a:ext cx="4114800" cy="0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72" name="Line 24">
            <a:extLst>
              <a:ext uri="{FF2B5EF4-FFF2-40B4-BE49-F238E27FC236}">
                <a16:creationId xmlns:a16="http://schemas.microsoft.com/office/drawing/2014/main" id="{172CAAF3-83D1-6EEC-333C-711A53C9C56E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5400" y="5562600"/>
            <a:ext cx="2438400" cy="0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74" name="Line 26">
            <a:extLst>
              <a:ext uri="{FF2B5EF4-FFF2-40B4-BE49-F238E27FC236}">
                <a16:creationId xmlns:a16="http://schemas.microsoft.com/office/drawing/2014/main" id="{9AB22FFC-9BB1-22B5-C063-D77D36A1A803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5400" y="4572000"/>
            <a:ext cx="2438400" cy="0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78" name="Line 30">
            <a:extLst>
              <a:ext uri="{FF2B5EF4-FFF2-40B4-BE49-F238E27FC236}">
                <a16:creationId xmlns:a16="http://schemas.microsoft.com/office/drawing/2014/main" id="{020F200C-86AE-5765-8002-86248E372368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5400" y="3581400"/>
            <a:ext cx="2438400" cy="0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80" name="Line 32">
            <a:extLst>
              <a:ext uri="{FF2B5EF4-FFF2-40B4-BE49-F238E27FC236}">
                <a16:creationId xmlns:a16="http://schemas.microsoft.com/office/drawing/2014/main" id="{DA2223A5-808F-039D-8677-4AD572FAD571}"/>
              </a:ext>
            </a:extLst>
          </p:cNvPr>
          <p:cNvSpPr>
            <a:spLocks noChangeShapeType="1"/>
          </p:cNvSpPr>
          <p:nvPr/>
        </p:nvSpPr>
        <p:spPr bwMode="auto">
          <a:xfrm>
            <a:off x="1295400" y="2590800"/>
            <a:ext cx="2438400" cy="0"/>
          </a:xfrm>
          <a:prstGeom prst="line">
            <a:avLst/>
          </a:prstGeom>
          <a:noFill/>
          <a:ln w="76200">
            <a:solidFill>
              <a:srgbClr val="00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81" name="AutoShape 33">
            <a:extLst>
              <a:ext uri="{FF2B5EF4-FFF2-40B4-BE49-F238E27FC236}">
                <a16:creationId xmlns:a16="http://schemas.microsoft.com/office/drawing/2014/main" id="{98CFF452-18A1-109C-22F2-3175C495DC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35052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chemeClr val="bg1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83" name="AutoShape 35">
            <a:extLst>
              <a:ext uri="{FF2B5EF4-FFF2-40B4-BE49-F238E27FC236}">
                <a16:creationId xmlns:a16="http://schemas.microsoft.com/office/drawing/2014/main" id="{A7F5CA0E-7E21-058D-D623-84E3F0AB8CF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44958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FFCC66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85" name="AutoShape 37">
            <a:extLst>
              <a:ext uri="{FF2B5EF4-FFF2-40B4-BE49-F238E27FC236}">
                <a16:creationId xmlns:a16="http://schemas.microsoft.com/office/drawing/2014/main" id="{E46976A9-EF54-7A4D-B239-E7013FCC5DC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7200" y="5486400"/>
            <a:ext cx="609600" cy="152400"/>
          </a:xfrm>
          <a:prstGeom prst="rightArrow">
            <a:avLst>
              <a:gd name="adj1" fmla="val 50000"/>
              <a:gd name="adj2" fmla="val 100000"/>
            </a:avLst>
          </a:prstGeom>
          <a:solidFill>
            <a:srgbClr val="CC00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89" name="AutoShape 41">
            <a:extLst>
              <a:ext uri="{FF2B5EF4-FFF2-40B4-BE49-F238E27FC236}">
                <a16:creationId xmlns:a16="http://schemas.microsoft.com/office/drawing/2014/main" id="{641B9E27-9378-60F8-C0EE-886A643E6A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2971800"/>
            <a:ext cx="609600" cy="228600"/>
          </a:xfrm>
          <a:prstGeom prst="leftArrow">
            <a:avLst>
              <a:gd name="adj1" fmla="val 50000"/>
              <a:gd name="adj2" fmla="val 66667"/>
            </a:avLst>
          </a:prstGeom>
          <a:solidFill>
            <a:srgbClr val="66FF33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90" name="AutoShape 42">
            <a:extLst>
              <a:ext uri="{FF2B5EF4-FFF2-40B4-BE49-F238E27FC236}">
                <a16:creationId xmlns:a16="http://schemas.microsoft.com/office/drawing/2014/main" id="{0EA90DB2-AEF0-2857-7CDC-A16A367623C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001000" y="3962400"/>
            <a:ext cx="609600" cy="228600"/>
          </a:xfrm>
          <a:prstGeom prst="leftArrow">
            <a:avLst>
              <a:gd name="adj1" fmla="val 50000"/>
              <a:gd name="adj2" fmla="val 66667"/>
            </a:avLst>
          </a:prstGeom>
          <a:solidFill>
            <a:srgbClr val="993300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92" name="Oval 44">
            <a:extLst>
              <a:ext uri="{FF2B5EF4-FFF2-40B4-BE49-F238E27FC236}">
                <a16:creationId xmlns:a16="http://schemas.microsoft.com/office/drawing/2014/main" id="{E2CC8861-64A4-5B4E-29EF-14F3B3E122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5181600"/>
            <a:ext cx="304800" cy="304800"/>
          </a:xfrm>
          <a:prstGeom prst="ellipse">
            <a:avLst/>
          </a:prstGeom>
          <a:solidFill>
            <a:srgbClr val="CC00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094" name="Oval 46">
            <a:extLst>
              <a:ext uri="{FF2B5EF4-FFF2-40B4-BE49-F238E27FC236}">
                <a16:creationId xmlns:a16="http://schemas.microsoft.com/office/drawing/2014/main" id="{0FE3570D-F37D-11BB-B5D5-9726AC857D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4876800"/>
            <a:ext cx="304800" cy="304800"/>
          </a:xfrm>
          <a:prstGeom prst="ellipse">
            <a:avLst/>
          </a:prstGeom>
          <a:solidFill>
            <a:srgbClr val="CC00FF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01" name="Oval 53">
            <a:extLst>
              <a:ext uri="{FF2B5EF4-FFF2-40B4-BE49-F238E27FC236}">
                <a16:creationId xmlns:a16="http://schemas.microsoft.com/office/drawing/2014/main" id="{5F46D7FF-3420-A001-C188-4E1E3D7C8B9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4191000"/>
            <a:ext cx="304800" cy="304800"/>
          </a:xfrm>
          <a:prstGeom prst="ellipse">
            <a:avLst/>
          </a:prstGeom>
          <a:solidFill>
            <a:srgbClr val="FFCC66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02" name="Oval 54">
            <a:extLst>
              <a:ext uri="{FF2B5EF4-FFF2-40B4-BE49-F238E27FC236}">
                <a16:creationId xmlns:a16="http://schemas.microsoft.com/office/drawing/2014/main" id="{13356F83-B74A-B6E2-5E4B-B50212CA9FB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886200"/>
            <a:ext cx="304800" cy="304800"/>
          </a:xfrm>
          <a:prstGeom prst="ellipse">
            <a:avLst/>
          </a:prstGeom>
          <a:solidFill>
            <a:srgbClr val="FFCC66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03" name="Oval 55">
            <a:extLst>
              <a:ext uri="{FF2B5EF4-FFF2-40B4-BE49-F238E27FC236}">
                <a16:creationId xmlns:a16="http://schemas.microsoft.com/office/drawing/2014/main" id="{C5FE4330-A443-FE8F-459A-1612409BAAC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32004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04" name="Oval 56">
            <a:extLst>
              <a:ext uri="{FF2B5EF4-FFF2-40B4-BE49-F238E27FC236}">
                <a16:creationId xmlns:a16="http://schemas.microsoft.com/office/drawing/2014/main" id="{7ECA11B9-5014-4353-8BFB-BCF1813A37AD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2895600"/>
            <a:ext cx="304800" cy="304800"/>
          </a:xfrm>
          <a:prstGeom prst="ellipse">
            <a:avLst/>
          </a:prstGeom>
          <a:solidFill>
            <a:schemeClr val="bg1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05" name="Oval 57">
            <a:extLst>
              <a:ext uri="{FF2B5EF4-FFF2-40B4-BE49-F238E27FC236}">
                <a16:creationId xmlns:a16="http://schemas.microsoft.com/office/drawing/2014/main" id="{369A4484-CA69-D834-3F3D-462E2EBBBA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2209800"/>
            <a:ext cx="304800" cy="304800"/>
          </a:xfrm>
          <a:prstGeom prst="ellipse">
            <a:avLst/>
          </a:prstGeom>
          <a:solidFill>
            <a:srgbClr val="FF33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06" name="Oval 58">
            <a:extLst>
              <a:ext uri="{FF2B5EF4-FFF2-40B4-BE49-F238E27FC236}">
                <a16:creationId xmlns:a16="http://schemas.microsoft.com/office/drawing/2014/main" id="{7C27E059-9A9E-06DB-3DC3-7434D0B558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09800" y="1905000"/>
            <a:ext cx="304800" cy="304800"/>
          </a:xfrm>
          <a:prstGeom prst="ellipse">
            <a:avLst/>
          </a:prstGeom>
          <a:solidFill>
            <a:srgbClr val="FF33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07" name="Oval 59">
            <a:extLst>
              <a:ext uri="{FF2B5EF4-FFF2-40B4-BE49-F238E27FC236}">
                <a16:creationId xmlns:a16="http://schemas.microsoft.com/office/drawing/2014/main" id="{2DC84B57-DAB2-5E9E-BC31-0106F6E0DC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3733800"/>
            <a:ext cx="304800" cy="304800"/>
          </a:xfrm>
          <a:prstGeom prst="ellipse">
            <a:avLst/>
          </a:prstGeom>
          <a:solidFill>
            <a:srgbClr val="9933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08" name="Oval 60">
            <a:extLst>
              <a:ext uri="{FF2B5EF4-FFF2-40B4-BE49-F238E27FC236}">
                <a16:creationId xmlns:a16="http://schemas.microsoft.com/office/drawing/2014/main" id="{5E098FF5-FD98-B706-E47B-5509716981E6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3429000"/>
            <a:ext cx="304800" cy="304800"/>
          </a:xfrm>
          <a:prstGeom prst="ellipse">
            <a:avLst/>
          </a:prstGeom>
          <a:solidFill>
            <a:srgbClr val="9933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09" name="Oval 61">
            <a:extLst>
              <a:ext uri="{FF2B5EF4-FFF2-40B4-BE49-F238E27FC236}">
                <a16:creationId xmlns:a16="http://schemas.microsoft.com/office/drawing/2014/main" id="{5C02C6C2-4DFC-CDF6-5F6F-6F33BE0F242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3733800"/>
            <a:ext cx="304800" cy="304800"/>
          </a:xfrm>
          <a:prstGeom prst="ellipse">
            <a:avLst/>
          </a:prstGeom>
          <a:solidFill>
            <a:srgbClr val="9933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10" name="Oval 62">
            <a:extLst>
              <a:ext uri="{FF2B5EF4-FFF2-40B4-BE49-F238E27FC236}">
                <a16:creationId xmlns:a16="http://schemas.microsoft.com/office/drawing/2014/main" id="{F47DF253-B951-D226-C446-0C546EE7AD6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3429000"/>
            <a:ext cx="304800" cy="304800"/>
          </a:xfrm>
          <a:prstGeom prst="ellipse">
            <a:avLst/>
          </a:prstGeom>
          <a:solidFill>
            <a:srgbClr val="9933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11" name="Oval 63">
            <a:extLst>
              <a:ext uri="{FF2B5EF4-FFF2-40B4-BE49-F238E27FC236}">
                <a16:creationId xmlns:a16="http://schemas.microsoft.com/office/drawing/2014/main" id="{17EC4E35-39DE-379E-C573-9EFDB9FABD54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3733800"/>
            <a:ext cx="304800" cy="304800"/>
          </a:xfrm>
          <a:prstGeom prst="ellipse">
            <a:avLst/>
          </a:prstGeom>
          <a:solidFill>
            <a:srgbClr val="9933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12" name="Oval 64">
            <a:extLst>
              <a:ext uri="{FF2B5EF4-FFF2-40B4-BE49-F238E27FC236}">
                <a16:creationId xmlns:a16="http://schemas.microsoft.com/office/drawing/2014/main" id="{A176B228-0314-A324-EA64-9FE27CF8A8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3429000"/>
            <a:ext cx="304800" cy="304800"/>
          </a:xfrm>
          <a:prstGeom prst="ellipse">
            <a:avLst/>
          </a:prstGeom>
          <a:solidFill>
            <a:srgbClr val="993300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13" name="Oval 65">
            <a:extLst>
              <a:ext uri="{FF2B5EF4-FFF2-40B4-BE49-F238E27FC236}">
                <a16:creationId xmlns:a16="http://schemas.microsoft.com/office/drawing/2014/main" id="{F7D47AFA-1716-CCED-DD5A-32DEDCBDA9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2743200"/>
            <a:ext cx="304800" cy="304800"/>
          </a:xfrm>
          <a:prstGeom prst="ellipse">
            <a:avLst/>
          </a:prstGeom>
          <a:solidFill>
            <a:srgbClr val="66FF33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14" name="Oval 66">
            <a:extLst>
              <a:ext uri="{FF2B5EF4-FFF2-40B4-BE49-F238E27FC236}">
                <a16:creationId xmlns:a16="http://schemas.microsoft.com/office/drawing/2014/main" id="{A848F068-71AA-0474-3CA9-02BF1E76FA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43400" y="2438400"/>
            <a:ext cx="304800" cy="304800"/>
          </a:xfrm>
          <a:prstGeom prst="ellipse">
            <a:avLst/>
          </a:prstGeom>
          <a:solidFill>
            <a:srgbClr val="66FF33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15" name="Oval 67">
            <a:extLst>
              <a:ext uri="{FF2B5EF4-FFF2-40B4-BE49-F238E27FC236}">
                <a16:creationId xmlns:a16="http://schemas.microsoft.com/office/drawing/2014/main" id="{3374B750-DF81-9772-7910-28E39F85198D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2743200"/>
            <a:ext cx="304800" cy="304800"/>
          </a:xfrm>
          <a:prstGeom prst="ellipse">
            <a:avLst/>
          </a:prstGeom>
          <a:solidFill>
            <a:srgbClr val="66FF33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16" name="Oval 68">
            <a:extLst>
              <a:ext uri="{FF2B5EF4-FFF2-40B4-BE49-F238E27FC236}">
                <a16:creationId xmlns:a16="http://schemas.microsoft.com/office/drawing/2014/main" id="{943A4511-04AB-1F19-F0B4-6DB717B982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715000" y="2438400"/>
            <a:ext cx="304800" cy="304800"/>
          </a:xfrm>
          <a:prstGeom prst="ellipse">
            <a:avLst/>
          </a:prstGeom>
          <a:solidFill>
            <a:srgbClr val="66FF33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17" name="Oval 69">
            <a:extLst>
              <a:ext uri="{FF2B5EF4-FFF2-40B4-BE49-F238E27FC236}">
                <a16:creationId xmlns:a16="http://schemas.microsoft.com/office/drawing/2014/main" id="{D1FECFE7-7834-7374-F558-470F839FC5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2743200"/>
            <a:ext cx="304800" cy="304800"/>
          </a:xfrm>
          <a:prstGeom prst="ellipse">
            <a:avLst/>
          </a:prstGeom>
          <a:solidFill>
            <a:srgbClr val="66FF33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18" name="Oval 70">
            <a:extLst>
              <a:ext uri="{FF2B5EF4-FFF2-40B4-BE49-F238E27FC236}">
                <a16:creationId xmlns:a16="http://schemas.microsoft.com/office/drawing/2014/main" id="{197DD7A6-1C4D-D749-DBA2-8CEB2B0F93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7086600" y="2438400"/>
            <a:ext cx="304800" cy="304800"/>
          </a:xfrm>
          <a:prstGeom prst="ellipse">
            <a:avLst/>
          </a:prstGeom>
          <a:solidFill>
            <a:srgbClr val="66FF33"/>
          </a:solidFill>
          <a:ln w="9525">
            <a:solidFill>
              <a:srgbClr val="0000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2119" name="Text Box 71">
            <a:extLst>
              <a:ext uri="{FF2B5EF4-FFF2-40B4-BE49-F238E27FC236}">
                <a16:creationId xmlns:a16="http://schemas.microsoft.com/office/drawing/2014/main" id="{1DF1B7E8-1F7B-D0D0-4AB9-4D359191F0F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20574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>
                <a:solidFill>
                  <a:srgbClr val="FF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4S</a:t>
            </a:r>
            <a:endParaRPr lang="en-GB" altLang="en-US"/>
          </a:p>
        </p:txBody>
      </p:sp>
      <p:sp>
        <p:nvSpPr>
          <p:cNvPr id="2120" name="Text Box 72">
            <a:extLst>
              <a:ext uri="{FF2B5EF4-FFF2-40B4-BE49-F238E27FC236}">
                <a16:creationId xmlns:a16="http://schemas.microsoft.com/office/drawing/2014/main" id="{76FE6438-3C87-3071-BB28-63571111CEF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30480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3S</a:t>
            </a:r>
            <a:endParaRPr lang="en-GB" altLang="en-US"/>
          </a:p>
        </p:txBody>
      </p:sp>
      <p:sp>
        <p:nvSpPr>
          <p:cNvPr id="2121" name="Text Box 73">
            <a:extLst>
              <a:ext uri="{FF2B5EF4-FFF2-40B4-BE49-F238E27FC236}">
                <a16:creationId xmlns:a16="http://schemas.microsoft.com/office/drawing/2014/main" id="{56FAAB38-A531-4269-A8E2-D20B239591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40386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>
                <a:solidFill>
                  <a:srgbClr val="FFCC66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2S</a:t>
            </a:r>
            <a:endParaRPr lang="en-GB" altLang="en-US"/>
          </a:p>
        </p:txBody>
      </p:sp>
      <p:sp>
        <p:nvSpPr>
          <p:cNvPr id="2122" name="Text Box 74">
            <a:extLst>
              <a:ext uri="{FF2B5EF4-FFF2-40B4-BE49-F238E27FC236}">
                <a16:creationId xmlns:a16="http://schemas.microsoft.com/office/drawing/2014/main" id="{9478A75C-39E4-D801-F22A-6689708B59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50292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>
                <a:solidFill>
                  <a:srgbClr val="CC00FF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1S</a:t>
            </a:r>
            <a:endParaRPr lang="en-GB" altLang="en-US"/>
          </a:p>
        </p:txBody>
      </p:sp>
      <p:sp>
        <p:nvSpPr>
          <p:cNvPr id="2123" name="Text Box 75">
            <a:extLst>
              <a:ext uri="{FF2B5EF4-FFF2-40B4-BE49-F238E27FC236}">
                <a16:creationId xmlns:a16="http://schemas.microsoft.com/office/drawing/2014/main" id="{39A40FFF-3EF4-2D3D-17A5-6B20ED58381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3400" y="25146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CC66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FFCC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>
                <a:solidFill>
                  <a:srgbClr val="66FF33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3P</a:t>
            </a:r>
            <a:endParaRPr lang="en-GB" altLang="en-US" b="1">
              <a:solidFill>
                <a:srgbClr val="FFCC66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2124" name="Text Box 76">
            <a:extLst>
              <a:ext uri="{FF2B5EF4-FFF2-40B4-BE49-F238E27FC236}">
                <a16:creationId xmlns:a16="http://schemas.microsoft.com/office/drawing/2014/main" id="{3A5CE339-D480-B883-890B-85CC1F190A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53400" y="3505200"/>
            <a:ext cx="533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3300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GB" altLang="en-US" b="1">
                <a:solidFill>
                  <a:srgbClr val="9933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2P</a:t>
            </a:r>
            <a:endParaRPr lang="en-GB" altLang="en-US">
              <a:solidFill>
                <a:srgbClr val="66FF33"/>
              </a:solidFill>
            </a:endParaRPr>
          </a:p>
        </p:txBody>
      </p:sp>
      <p:sp>
        <p:nvSpPr>
          <p:cNvPr id="2127" name="WordArt 79">
            <a:extLst>
              <a:ext uri="{FF2B5EF4-FFF2-40B4-BE49-F238E27FC236}">
                <a16:creationId xmlns:a16="http://schemas.microsoft.com/office/drawing/2014/main" id="{67FB9F77-178C-A6C0-FD85-0DDBFFF697F1}"/>
              </a:ext>
            </a:extLst>
          </p:cNvPr>
          <p:cNvSpPr>
            <a:spLocks noChangeArrowheads="1" noChangeShapeType="1" noTextEdit="1"/>
          </p:cNvSpPr>
          <p:nvPr/>
        </p:nvSpPr>
        <p:spPr bwMode="auto">
          <a:xfrm>
            <a:off x="4267200" y="4648200"/>
            <a:ext cx="3609975" cy="1466850"/>
          </a:xfrm>
          <a:prstGeom prst="rect">
            <a:avLst/>
          </a:prstGeom>
        </p:spPr>
        <p:txBody>
          <a:bodyPr wrap="none" fromWordArt="1">
            <a:prstTxWarp prst="textDoubleWave1">
              <a:avLst>
                <a:gd name="adj1" fmla="val 4829"/>
                <a:gd name="adj2" fmla="val 0"/>
              </a:avLst>
            </a:prstTxWarp>
          </a:bodyPr>
          <a:lstStyle/>
          <a:p>
            <a:pPr algn="ctr"/>
            <a:r>
              <a:rPr lang="en-GB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 panose="020B0806030902050204" pitchFamily="34" charset="0"/>
              </a:rPr>
              <a:t>      For The First </a:t>
            </a:r>
          </a:p>
          <a:p>
            <a:pPr algn="ctr"/>
            <a:r>
              <a:rPr lang="en-GB" sz="3600" kern="10" spc="-360">
                <a:ln w="12700">
                  <a:solidFill>
                    <a:srgbClr val="000099"/>
                  </a:solidFill>
                  <a:round/>
                  <a:headEnd/>
                  <a:tailEnd/>
                </a:ln>
                <a:solidFill>
                  <a:srgbClr val="33CCFF"/>
                </a:solidFill>
                <a:effectLst>
                  <a:outerShdw dist="125724" dir="18900000" algn="ctr" rotWithShape="0">
                    <a:srgbClr val="000099"/>
                  </a:outerShdw>
                </a:effectLst>
                <a:latin typeface="Impact" panose="020B0806030902050204" pitchFamily="34" charset="0"/>
              </a:rPr>
              <a:t>Twenty Elements</a:t>
            </a:r>
          </a:p>
        </p:txBody>
      </p:sp>
    </p:spTree>
  </p:cSld>
  <p:clrMapOvr>
    <a:masterClrMapping/>
  </p:clrMapOvr>
  <p:transition advClick="0" advTm="0">
    <p:dissolve/>
    <p:sndAc>
      <p:stSnd loop="1">
        <p:snd r:embed="rId3" name="CLAP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cmd type="evt" cmd="onstopaudio">
                                      <p:cBhvr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ldTgt/>
                                        </p:tgtEl>
                                      </p:cBhvr>
                                    </p:cmd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9" presetID="17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0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19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2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9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0"/>
                            </p:stCondLst>
                            <p:childTnLst>
                              <p:par>
                                <p:cTn id="34" presetID="17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20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500"/>
                            </p:stCondLst>
                            <p:childTnLst>
                              <p:par>
                                <p:cTn id="39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0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0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6000"/>
                            </p:stCondLst>
                            <p:childTnLst>
                              <p:par>
                                <p:cTn id="4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 nodeType="afterGroup">
                            <p:stCondLst>
                              <p:cond delay="6500"/>
                            </p:stCondLst>
                            <p:childTnLst>
                              <p:par>
                                <p:cTn id="4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20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20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7000"/>
                            </p:stCondLst>
                            <p:childTnLst>
                              <p:par>
                                <p:cTn id="5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59" presetID="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8000"/>
                            </p:stCondLst>
                            <p:childTnLst>
                              <p:par>
                                <p:cTn id="64" presetID="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20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 nodeType="afterGroup">
                            <p:stCondLst>
                              <p:cond delay="8500"/>
                            </p:stCondLst>
                            <p:childTnLst>
                              <p:par>
                                <p:cTn id="69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1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1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500" fill="hold"/>
                                        <p:tgtEl>
                                          <p:spTgt spid="21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500" fill="hold"/>
                                        <p:tgtEl>
                                          <p:spTgt spid="21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9000"/>
                            </p:stCondLst>
                            <p:childTnLst>
                              <p:par>
                                <p:cTn id="76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21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500" fill="hold"/>
                                        <p:tgtEl>
                                          <p:spTgt spid="21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500" fill="hold"/>
                                        <p:tgtEl>
                                          <p:spTgt spid="21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1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9500"/>
                            </p:stCondLst>
                            <p:childTnLst>
                              <p:par>
                                <p:cTn id="83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2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500" fill="hold"/>
                                        <p:tgtEl>
                                          <p:spTgt spid="2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 nodeType="afterGroup">
                            <p:stCondLst>
                              <p:cond delay="10000"/>
                            </p:stCondLst>
                            <p:childTnLst>
                              <p:par>
                                <p:cTn id="90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21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1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1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1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10500"/>
                            </p:stCondLst>
                            <p:childTnLst>
                              <p:par>
                                <p:cTn id="97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2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2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21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21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 nodeType="afterGroup">
                            <p:stCondLst>
                              <p:cond delay="11000"/>
                            </p:stCondLst>
                            <p:childTnLst>
                              <p:par>
                                <p:cTn id="104" presetID="23" presetClass="entr" presetSubtype="52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21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21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21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21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0" fill="hold" nodeType="afterGroup">
                            <p:stCondLst>
                              <p:cond delay="11500"/>
                            </p:stCondLst>
                            <p:childTnLst>
                              <p:par>
                                <p:cTn id="111" presetID="23" presetClass="entr" presetSubtype="3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3" dur="500" fill="hold"/>
                                        <p:tgtEl>
                                          <p:spTgt spid="20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4" dur="500" fill="hold"/>
                                        <p:tgtEl>
                                          <p:spTgt spid="20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500" fill="hold"/>
                                        <p:tgtEl>
                                          <p:spTgt spid="20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20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 nodeType="afterGroup">
                            <p:stCondLst>
                              <p:cond delay="12000"/>
                            </p:stCondLst>
                            <p:childTnLst>
                              <p:par>
                                <p:cTn id="118" presetID="23" presetClass="entr" presetSubtype="3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209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209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500" fill="hold"/>
                                        <p:tgtEl>
                                          <p:spTgt spid="20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20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4" fill="hold" nodeType="afterGroup">
                            <p:stCondLst>
                              <p:cond delay="12500"/>
                            </p:stCondLst>
                            <p:childTnLst>
                              <p:par>
                                <p:cTn id="125" presetID="23" presetClass="entr" presetSubtype="3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21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21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2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2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 nodeType="afterGroup">
                            <p:stCondLst>
                              <p:cond delay="13000"/>
                            </p:stCondLst>
                            <p:childTnLst>
                              <p:par>
                                <p:cTn id="132" presetID="23" presetClass="entr" presetSubtype="3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500" fill="hold"/>
                                        <p:tgtEl>
                                          <p:spTgt spid="21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500" fill="hold"/>
                                        <p:tgtEl>
                                          <p:spTgt spid="21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2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2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8" fill="hold" nodeType="afterGroup">
                            <p:stCondLst>
                              <p:cond delay="13500"/>
                            </p:stCondLst>
                            <p:childTnLst>
                              <p:par>
                                <p:cTn id="139" presetID="23" presetClass="entr" presetSubtype="3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500" fill="hold"/>
                                        <p:tgtEl>
                                          <p:spTgt spid="2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500" fill="hold"/>
                                        <p:tgtEl>
                                          <p:spTgt spid="2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500" fill="hold"/>
                                        <p:tgtEl>
                                          <p:spTgt spid="2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500" fill="hold"/>
                                        <p:tgtEl>
                                          <p:spTgt spid="2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 nodeType="afterGroup">
                            <p:stCondLst>
                              <p:cond delay="14000"/>
                            </p:stCondLst>
                            <p:childTnLst>
                              <p:par>
                                <p:cTn id="146" presetID="23" presetClass="entr" presetSubtype="3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2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2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500" fill="hold"/>
                                        <p:tgtEl>
                                          <p:spTgt spid="21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500" fill="hold"/>
                                        <p:tgtEl>
                                          <p:spTgt spid="21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2" fill="hold" nodeType="afterGroup">
                            <p:stCondLst>
                              <p:cond delay="14500"/>
                            </p:stCondLst>
                            <p:childTnLst>
                              <p:par>
                                <p:cTn id="153" presetID="23" presetClass="entr" presetSubtype="3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21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21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21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8" dur="500" fill="hold"/>
                                        <p:tgtEl>
                                          <p:spTgt spid="21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9" fill="hold" nodeType="afterGroup">
                            <p:stCondLst>
                              <p:cond delay="15000"/>
                            </p:stCondLst>
                            <p:childTnLst>
                              <p:par>
                                <p:cTn id="160" presetID="23" presetClass="entr" presetSubtype="3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2" dur="500" fill="hold"/>
                                        <p:tgtEl>
                                          <p:spTgt spid="2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2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21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21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6" fill="hold" nodeType="afterGroup">
                            <p:stCondLst>
                              <p:cond delay="15500"/>
                            </p:stCondLst>
                            <p:childTnLst>
                              <p:par>
                                <p:cTn id="167" presetID="23" presetClass="entr" presetSubtype="3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9" dur="500" fill="hold"/>
                                        <p:tgtEl>
                                          <p:spTgt spid="2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0" dur="500" fill="hold"/>
                                        <p:tgtEl>
                                          <p:spTgt spid="2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1" dur="500" fill="hold"/>
                                        <p:tgtEl>
                                          <p:spTgt spid="21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2" dur="500" fill="hold"/>
                                        <p:tgtEl>
                                          <p:spTgt spid="21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 nodeType="afterGroup">
                            <p:stCondLst>
                              <p:cond delay="16000"/>
                            </p:stCondLst>
                            <p:childTnLst>
                              <p:par>
                                <p:cTn id="174" presetID="23" presetClass="entr" presetSubtype="3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6" dur="500" fill="hold"/>
                                        <p:tgtEl>
                                          <p:spTgt spid="21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7" dur="500" fill="hold"/>
                                        <p:tgtEl>
                                          <p:spTgt spid="21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8" dur="500" fill="hold"/>
                                        <p:tgtEl>
                                          <p:spTgt spid="21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 fill="hold"/>
                                        <p:tgtEl>
                                          <p:spTgt spid="21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0" fill="hold" nodeType="afterGroup">
                            <p:stCondLst>
                              <p:cond delay="16500"/>
                            </p:stCondLst>
                            <p:childTnLst>
                              <p:par>
                                <p:cTn id="181" presetID="23" presetClass="entr" presetSubtype="3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3" dur="500" fill="hold"/>
                                        <p:tgtEl>
                                          <p:spTgt spid="21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4" dur="500" fill="hold"/>
                                        <p:tgtEl>
                                          <p:spTgt spid="21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5" dur="500" fill="hold"/>
                                        <p:tgtEl>
                                          <p:spTgt spid="21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6" dur="500" fill="hold"/>
                                        <p:tgtEl>
                                          <p:spTgt spid="21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7" fill="hold" nodeType="afterGroup">
                            <p:stCondLst>
                              <p:cond delay="17000"/>
                            </p:stCondLst>
                            <p:childTnLst>
                              <p:par>
                                <p:cTn id="188" presetID="23" presetClass="entr" presetSubtype="3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0" dur="500" fill="hold"/>
                                        <p:tgtEl>
                                          <p:spTgt spid="2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1" dur="500" fill="hold"/>
                                        <p:tgtEl>
                                          <p:spTgt spid="2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2" dur="500" fill="hold"/>
                                        <p:tgtEl>
                                          <p:spTgt spid="21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3" dur="500" fill="hold"/>
                                        <p:tgtEl>
                                          <p:spTgt spid="21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4" fill="hold" nodeType="afterGroup">
                            <p:stCondLst>
                              <p:cond delay="17500"/>
                            </p:stCondLst>
                            <p:childTnLst>
                              <p:par>
                                <p:cTn id="195" presetID="23" presetClass="entr" presetSubtype="3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7" dur="500" fill="hold"/>
                                        <p:tgtEl>
                                          <p:spTgt spid="21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8" dur="500" fill="hold"/>
                                        <p:tgtEl>
                                          <p:spTgt spid="21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 fill="hold"/>
                                        <p:tgtEl>
                                          <p:spTgt spid="21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0" dur="500" fill="hold"/>
                                        <p:tgtEl>
                                          <p:spTgt spid="21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 nodeType="afterGroup">
                            <p:stCondLst>
                              <p:cond delay="18000"/>
                            </p:stCondLst>
                            <p:childTnLst>
                              <p:par>
                                <p:cTn id="202" presetID="23" presetClass="entr" presetSubtype="3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4" dur="500" fill="hold"/>
                                        <p:tgtEl>
                                          <p:spTgt spid="21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5" dur="500" fill="hold"/>
                                        <p:tgtEl>
                                          <p:spTgt spid="21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6" dur="500" fill="hold"/>
                                        <p:tgtEl>
                                          <p:spTgt spid="21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7" dur="500" fill="hold"/>
                                        <p:tgtEl>
                                          <p:spTgt spid="21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8" fill="hold" nodeType="afterGroup">
                            <p:stCondLst>
                              <p:cond delay="18500"/>
                            </p:stCondLst>
                            <p:childTnLst>
                              <p:par>
                                <p:cTn id="209" presetID="23" presetClass="entr" presetSubtype="3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1" dur="500" fill="hold"/>
                                        <p:tgtEl>
                                          <p:spTgt spid="21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2" dur="500" fill="hold"/>
                                        <p:tgtEl>
                                          <p:spTgt spid="21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3" dur="500" fill="hold"/>
                                        <p:tgtEl>
                                          <p:spTgt spid="21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4" dur="500" fill="hold"/>
                                        <p:tgtEl>
                                          <p:spTgt spid="21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 nodeType="afterGroup">
                            <p:stCondLst>
                              <p:cond delay="19000"/>
                            </p:stCondLst>
                            <p:childTnLst>
                              <p:par>
                                <p:cTn id="216" presetID="23" presetClass="entr" presetSubtype="3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8" dur="500" fill="hold"/>
                                        <p:tgtEl>
                                          <p:spTgt spid="21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9" dur="500" fill="hold"/>
                                        <p:tgtEl>
                                          <p:spTgt spid="21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0" dur="500" fill="hold"/>
                                        <p:tgtEl>
                                          <p:spTgt spid="21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1" dur="500" fill="hold"/>
                                        <p:tgtEl>
                                          <p:spTgt spid="21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2" fill="hold" nodeType="afterGroup">
                            <p:stCondLst>
                              <p:cond delay="19500"/>
                            </p:stCondLst>
                            <p:childTnLst>
                              <p:par>
                                <p:cTn id="223" presetID="23" presetClass="entr" presetSubtype="3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5" dur="500" fill="hold"/>
                                        <p:tgtEl>
                                          <p:spTgt spid="21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6" dur="500" fill="hold"/>
                                        <p:tgtEl>
                                          <p:spTgt spid="21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7" dur="500" fill="hold"/>
                                        <p:tgtEl>
                                          <p:spTgt spid="21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 fill="hold"/>
                                        <p:tgtEl>
                                          <p:spTgt spid="21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9" fill="hold" nodeType="afterGroup">
                            <p:stCondLst>
                              <p:cond delay="20000"/>
                            </p:stCondLst>
                            <p:childTnLst>
                              <p:par>
                                <p:cTn id="230" presetID="23" presetClass="entr" presetSubtype="3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2" dur="500" fill="hold"/>
                                        <p:tgtEl>
                                          <p:spTgt spid="21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3" dur="500" fill="hold"/>
                                        <p:tgtEl>
                                          <p:spTgt spid="21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4" dur="500" fill="hold"/>
                                        <p:tgtEl>
                                          <p:spTgt spid="21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5" dur="500" fill="hold"/>
                                        <p:tgtEl>
                                          <p:spTgt spid="21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6" fill="hold" nodeType="afterGroup">
                            <p:stCondLst>
                              <p:cond delay="20500"/>
                            </p:stCondLst>
                            <p:childTnLst>
                              <p:par>
                                <p:cTn id="237" presetID="23" presetClass="entr" presetSubtype="3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9" dur="500" fill="hold"/>
                                        <p:tgtEl>
                                          <p:spTgt spid="21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0" dur="500" fill="hold"/>
                                        <p:tgtEl>
                                          <p:spTgt spid="21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1" dur="500" fill="hold"/>
                                        <p:tgtEl>
                                          <p:spTgt spid="210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2" dur="500" fill="hold"/>
                                        <p:tgtEl>
                                          <p:spTgt spid="210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3" fill="hold" nodeType="afterGroup">
                            <p:stCondLst>
                              <p:cond delay="21000"/>
                            </p:stCondLst>
                            <p:childTnLst>
                              <p:par>
                                <p:cTn id="244" presetID="23" presetClass="entr" presetSubtype="3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6" dur="500" fill="hold"/>
                                        <p:tgtEl>
                                          <p:spTgt spid="21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7" dur="500" fill="hold"/>
                                        <p:tgtEl>
                                          <p:spTgt spid="21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(6*min(max(#ppt_w*#ppt_h,.3),1)-7.4)/-.7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500" fill="hold"/>
                                        <p:tgtEl>
                                          <p:spTgt spid="210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9" dur="500" fill="hold"/>
                                        <p:tgtEl>
                                          <p:spTgt spid="210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(6*min(max(#ppt_w*#ppt_h,.3),1)-7.4)/-.7*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 nodeType="afterGroup">
                            <p:stCondLst>
                              <p:cond delay="21500"/>
                            </p:stCondLst>
                            <p:childTnLst>
                              <p:par>
                                <p:cTn id="251" presetID="19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3" dur="5000" fill="hold"/>
                                        <p:tgtEl>
                                          <p:spTgt spid="21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4" dur="5000" fill="hold"/>
                                        <p:tgtEl>
                                          <p:spTgt spid="21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" grpId="0" autoUpdateAnimBg="0"/>
      <p:bldP spid="2120" grpId="0" autoUpdateAnimBg="0"/>
      <p:bldP spid="2121" grpId="0" autoUpdateAnimBg="0"/>
      <p:bldP spid="2122" grpId="0" autoUpdateAnimBg="0"/>
      <p:bldP spid="2123" grpId="0" autoUpdateAnimBg="0"/>
      <p:bldP spid="2124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ext Box 2">
            <a:extLst>
              <a:ext uri="{FF2B5EF4-FFF2-40B4-BE49-F238E27FC236}">
                <a16:creationId xmlns:a16="http://schemas.microsoft.com/office/drawing/2014/main" id="{4B519433-2472-EB7A-58C4-C991EA9F4EE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4213" y="1052513"/>
            <a:ext cx="7920037" cy="3743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This powerpoint was kindly donated to 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www.worldofteaching.com</a:t>
            </a:r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endParaRPr lang="en-GB" altLang="en-US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/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http://www.worldofteaching.com</a:t>
            </a:r>
            <a:r>
              <a:rPr lang="en-GB" altLang="en-US">
                <a:latin typeface="Arial" panose="020B0604020202020204" pitchFamily="34" charset="0"/>
                <a:cs typeface="Arial" panose="020B0604020202020204" pitchFamily="34" charset="0"/>
              </a:rPr>
              <a:t> is home to over a thousand powerpoints submitted by teachers. This is a completely free site and requires no registration. Please visit and I hope it will help in your teaching.</a:t>
            </a:r>
            <a:endParaRPr lang="en-US" altLang="en-US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Whirlpool">
  <a:themeElements>
    <a:clrScheme name="Whirlpool 1">
      <a:dk1>
        <a:srgbClr val="000066"/>
      </a:dk1>
      <a:lt1>
        <a:srgbClr val="CCECFF"/>
      </a:lt1>
      <a:dk2>
        <a:srgbClr val="0000CC"/>
      </a:dk2>
      <a:lt2>
        <a:srgbClr val="CCFFFF"/>
      </a:lt2>
      <a:accent1>
        <a:srgbClr val="CC99FF"/>
      </a:accent1>
      <a:accent2>
        <a:srgbClr val="9999FF"/>
      </a:accent2>
      <a:accent3>
        <a:srgbClr val="AAAAE2"/>
      </a:accent3>
      <a:accent4>
        <a:srgbClr val="AEC9DA"/>
      </a:accent4>
      <a:accent5>
        <a:srgbClr val="E2CAFF"/>
      </a:accent5>
      <a:accent6>
        <a:srgbClr val="8A8AE7"/>
      </a:accent6>
      <a:hlink>
        <a:srgbClr val="99CCFF"/>
      </a:hlink>
      <a:folHlink>
        <a:srgbClr val="0066FF"/>
      </a:folHlink>
    </a:clrScheme>
    <a:fontScheme name="Whirlpool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Whirlpool 1">
        <a:dk1>
          <a:srgbClr val="000066"/>
        </a:dk1>
        <a:lt1>
          <a:srgbClr val="CCECFF"/>
        </a:lt1>
        <a:dk2>
          <a:srgbClr val="0000CC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AAAAE2"/>
        </a:accent3>
        <a:accent4>
          <a:srgbClr val="AEC9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rlpool 2">
        <a:dk1>
          <a:srgbClr val="000066"/>
        </a:dk1>
        <a:lt1>
          <a:srgbClr val="CCECFF"/>
        </a:lt1>
        <a:dk2>
          <a:srgbClr val="6699FF"/>
        </a:dk2>
        <a:lt2>
          <a:srgbClr val="CCFFFF"/>
        </a:lt2>
        <a:accent1>
          <a:srgbClr val="CC99FF"/>
        </a:accent1>
        <a:accent2>
          <a:srgbClr val="9999FF"/>
        </a:accent2>
        <a:accent3>
          <a:srgbClr val="B8CAFF"/>
        </a:accent3>
        <a:accent4>
          <a:srgbClr val="AEC9DA"/>
        </a:accent4>
        <a:accent5>
          <a:srgbClr val="E2CAFF"/>
        </a:accent5>
        <a:accent6>
          <a:srgbClr val="8A8AE7"/>
        </a:accent6>
        <a:hlink>
          <a:srgbClr val="99CCFF"/>
        </a:hlink>
        <a:folHlink>
          <a:srgbClr val="0066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Whirlpool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C:\Apps\Microsoft Office\Templates\Presentation Designs\Whirlpool.pot</Template>
  <TotalTime>110</TotalTime>
  <Words>69</Words>
  <Application>Microsoft Office PowerPoint</Application>
  <PresentationFormat>On-screen Show (4:3)</PresentationFormat>
  <Paragraphs>17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Impact</vt:lpstr>
      <vt:lpstr>Tahoma</vt:lpstr>
      <vt:lpstr>Monotype Sorts</vt:lpstr>
      <vt:lpstr>Times New Roman</vt:lpstr>
      <vt:lpstr>Whirlpool</vt:lpstr>
      <vt:lpstr>PowerPoint Presentation</vt:lpstr>
      <vt:lpstr>PowerPoint Presentation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energy level positions</dc:title>
  <dc:creator>Indu Shah</dc:creator>
  <cp:lastModifiedBy>Nayan GRIFFITHS</cp:lastModifiedBy>
  <cp:revision>15</cp:revision>
  <dcterms:created xsi:type="dcterms:W3CDTF">1999-11-06T14:07:20Z</dcterms:created>
  <dcterms:modified xsi:type="dcterms:W3CDTF">2023-05-23T21:44:43Z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emplateType">
    <vt:i4>1</vt:i4>
  </property>
  <property fmtid="{D5CDD505-2E9C-101B-9397-08002B2CF9AE}" pid="3" name="GraphicType">
    <vt:i4>3</vt:i4>
  </property>
  <property fmtid="{D5CDD505-2E9C-101B-9397-08002B2CF9AE}" pid="4" name="Compression">
    <vt:i4>100</vt:i4>
  </property>
  <property fmtid="{D5CDD505-2E9C-101B-9397-08002B2CF9AE}" pid="5" name="ScreenSize">
    <vt:i4>2</vt:i4>
  </property>
  <property fmtid="{D5CDD505-2E9C-101B-9397-08002B2CF9AE}" pid="6" name="ScreenUsage">
    <vt:i4>1</vt:i4>
  </property>
  <property fmtid="{D5CDD505-2E9C-101B-9397-08002B2CF9AE}" pid="7" name="MailAddress">
    <vt:lpwstr>NFalk@sackville.w-sussex.sch.uk</vt:lpwstr>
  </property>
  <property fmtid="{D5CDD505-2E9C-101B-9397-08002B2CF9AE}" pid="8" name="HomePage">
    <vt:lpwstr/>
  </property>
  <property fmtid="{D5CDD505-2E9C-101B-9397-08002B2CF9AE}" pid="9" name="Other">
    <vt:lpwstr/>
  </property>
  <property fmtid="{D5CDD505-2E9C-101B-9397-08002B2CF9AE}" pid="10" name="DownloadOriginal">
    <vt:bool>true</vt:bool>
  </property>
  <property fmtid="{D5CDD505-2E9C-101B-9397-08002B2CF9AE}" pid="11" name="DownloadIEButton">
    <vt:bool>true</vt:bool>
  </property>
  <property fmtid="{D5CDD505-2E9C-101B-9397-08002B2CF9AE}" pid="12" name="UseBrowserColor">
    <vt:bool>true</vt:bool>
  </property>
  <property fmtid="{D5CDD505-2E9C-101B-9397-08002B2CF9AE}" pid="13" name="BackColor">
    <vt:i4>8421440</vt:i4>
  </property>
  <property fmtid="{D5CDD505-2E9C-101B-9397-08002B2CF9AE}" pid="14" name="TextColor">
    <vt:i4>8388608</vt:i4>
  </property>
  <property fmtid="{D5CDD505-2E9C-101B-9397-08002B2CF9AE}" pid="15" name="LinkColor">
    <vt:i4>16711782</vt:i4>
  </property>
  <property fmtid="{D5CDD505-2E9C-101B-9397-08002B2CF9AE}" pid="16" name="VisitedColor">
    <vt:i4>10040268</vt:i4>
  </property>
  <property fmtid="{D5CDD505-2E9C-101B-9397-08002B2CF9AE}" pid="17" name="TransparentButton">
    <vt:i4>0</vt:i4>
  </property>
  <property fmtid="{D5CDD505-2E9C-101B-9397-08002B2CF9AE}" pid="18" name="ButtonType">
    <vt:i4>2</vt:i4>
  </property>
  <property fmtid="{D5CDD505-2E9C-101B-9397-08002B2CF9AE}" pid="19" name="ShowNotes">
    <vt:bool>false</vt:bool>
  </property>
  <property fmtid="{D5CDD505-2E9C-101B-9397-08002B2CF9AE}" pid="20" name="NavBtnPos">
    <vt:i4>3</vt:i4>
  </property>
  <property fmtid="{D5CDD505-2E9C-101B-9397-08002B2CF9AE}" pid="21" name="OutputDir">
    <vt:lpwstr>C:\My Documents\Publish\resources</vt:lpwstr>
  </property>
</Properties>
</file>